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sldIdLst>
    <p:sldId id="256" r:id="rId2"/>
    <p:sldId id="258" r:id="rId3"/>
    <p:sldId id="259" r:id="rId4"/>
    <p:sldId id="257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1220CE-8CEA-4094-AE10-2DAF1007DF21}" v="34" dt="2021-08-08T23:31:01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eron Kirkwood" userId="6702ccd9-b279-4660-93d1-c11be15bc45f" providerId="ADAL" clId="{5A1220CE-8CEA-4094-AE10-2DAF1007DF21}"/>
    <pc:docChg chg="custSel addSld modSld sldOrd">
      <pc:chgData name="Cameron Kirkwood" userId="6702ccd9-b279-4660-93d1-c11be15bc45f" providerId="ADAL" clId="{5A1220CE-8CEA-4094-AE10-2DAF1007DF21}" dt="2021-08-08T23:29:57.630" v="1008" actId="20577"/>
      <pc:docMkLst>
        <pc:docMk/>
      </pc:docMkLst>
      <pc:sldChg chg="addSp modSp mod modTransition">
        <pc:chgData name="Cameron Kirkwood" userId="6702ccd9-b279-4660-93d1-c11be15bc45f" providerId="ADAL" clId="{5A1220CE-8CEA-4094-AE10-2DAF1007DF21}" dt="2021-08-08T23:29:57.630" v="1008" actId="20577"/>
        <pc:sldMkLst>
          <pc:docMk/>
          <pc:sldMk cId="1427412419" sldId="256"/>
        </pc:sldMkLst>
        <pc:spChg chg="mod">
          <ac:chgData name="Cameron Kirkwood" userId="6702ccd9-b279-4660-93d1-c11be15bc45f" providerId="ADAL" clId="{5A1220CE-8CEA-4094-AE10-2DAF1007DF21}" dt="2021-08-08T23:29:57.630" v="1008" actId="20577"/>
          <ac:spMkLst>
            <pc:docMk/>
            <pc:sldMk cId="1427412419" sldId="256"/>
            <ac:spMk id="2" creationId="{E7DA1C61-318A-47BE-9E6E-D310E138D733}"/>
          </ac:spMkLst>
        </pc:spChg>
        <pc:spChg chg="mod">
          <ac:chgData name="Cameron Kirkwood" userId="6702ccd9-b279-4660-93d1-c11be15bc45f" providerId="ADAL" clId="{5A1220CE-8CEA-4094-AE10-2DAF1007DF21}" dt="2021-07-30T05:41:14.453" v="92" actId="20577"/>
          <ac:spMkLst>
            <pc:docMk/>
            <pc:sldMk cId="1427412419" sldId="256"/>
            <ac:spMk id="3" creationId="{725375B4-FCBA-47CE-ACA8-138469170B5A}"/>
          </ac:spMkLst>
        </pc:spChg>
        <pc:picChg chg="add mod">
          <ac:chgData name="Cameron Kirkwood" userId="6702ccd9-b279-4660-93d1-c11be15bc45f" providerId="ADAL" clId="{5A1220CE-8CEA-4094-AE10-2DAF1007DF21}" dt="2021-07-29T03:38:58.494" v="70" actId="14100"/>
          <ac:picMkLst>
            <pc:docMk/>
            <pc:sldMk cId="1427412419" sldId="256"/>
            <ac:picMk id="4" creationId="{B1979E27-CC7C-462A-925E-4C75008D1F9D}"/>
          </ac:picMkLst>
        </pc:picChg>
      </pc:sldChg>
      <pc:sldChg chg="addSp modSp new mod modTransition">
        <pc:chgData name="Cameron Kirkwood" userId="6702ccd9-b279-4660-93d1-c11be15bc45f" providerId="ADAL" clId="{5A1220CE-8CEA-4094-AE10-2DAF1007DF21}" dt="2021-08-05T22:26:39.863" v="1003" actId="20577"/>
        <pc:sldMkLst>
          <pc:docMk/>
          <pc:sldMk cId="455176401" sldId="257"/>
        </pc:sldMkLst>
        <pc:spChg chg="mod">
          <ac:chgData name="Cameron Kirkwood" userId="6702ccd9-b279-4660-93d1-c11be15bc45f" providerId="ADAL" clId="{5A1220CE-8CEA-4094-AE10-2DAF1007DF21}" dt="2021-07-29T03:36:50.880" v="47" actId="20577"/>
          <ac:spMkLst>
            <pc:docMk/>
            <pc:sldMk cId="455176401" sldId="257"/>
            <ac:spMk id="2" creationId="{02F414DF-17BE-4E7F-94B2-C5F0EF12C6E9}"/>
          </ac:spMkLst>
        </pc:spChg>
        <pc:spChg chg="mod">
          <ac:chgData name="Cameron Kirkwood" userId="6702ccd9-b279-4660-93d1-c11be15bc45f" providerId="ADAL" clId="{5A1220CE-8CEA-4094-AE10-2DAF1007DF21}" dt="2021-08-05T22:26:39.863" v="1003" actId="20577"/>
          <ac:spMkLst>
            <pc:docMk/>
            <pc:sldMk cId="455176401" sldId="257"/>
            <ac:spMk id="3" creationId="{9B23EF60-C7AE-4315-ABD2-669A46BF0232}"/>
          </ac:spMkLst>
        </pc:spChg>
        <pc:picChg chg="add mod">
          <ac:chgData name="Cameron Kirkwood" userId="6702ccd9-b279-4660-93d1-c11be15bc45f" providerId="ADAL" clId="{5A1220CE-8CEA-4094-AE10-2DAF1007DF21}" dt="2021-07-31T22:39:53.849" v="678" actId="1076"/>
          <ac:picMkLst>
            <pc:docMk/>
            <pc:sldMk cId="455176401" sldId="257"/>
            <ac:picMk id="4" creationId="{D2B7AB00-2036-4EF9-986F-316734FB4EA3}"/>
          </ac:picMkLst>
        </pc:picChg>
      </pc:sldChg>
      <pc:sldChg chg="addSp delSp modSp new mod ord modTransition chgLayout">
        <pc:chgData name="Cameron Kirkwood" userId="6702ccd9-b279-4660-93d1-c11be15bc45f" providerId="ADAL" clId="{5A1220CE-8CEA-4094-AE10-2DAF1007DF21}" dt="2021-08-08T23:29:35.813" v="1007" actId="20577"/>
        <pc:sldMkLst>
          <pc:docMk/>
          <pc:sldMk cId="2371588276" sldId="258"/>
        </pc:sldMkLst>
        <pc:spChg chg="mod ord">
          <ac:chgData name="Cameron Kirkwood" userId="6702ccd9-b279-4660-93d1-c11be15bc45f" providerId="ADAL" clId="{5A1220CE-8CEA-4094-AE10-2DAF1007DF21}" dt="2021-08-06T02:37:25.573" v="1005" actId="20577"/>
          <ac:spMkLst>
            <pc:docMk/>
            <pc:sldMk cId="2371588276" sldId="258"/>
            <ac:spMk id="2" creationId="{C792D647-D2FF-4FAB-8F22-3162DBCB9243}"/>
          </ac:spMkLst>
        </pc:spChg>
        <pc:spChg chg="del">
          <ac:chgData name="Cameron Kirkwood" userId="6702ccd9-b279-4660-93d1-c11be15bc45f" providerId="ADAL" clId="{5A1220CE-8CEA-4094-AE10-2DAF1007DF21}" dt="2021-07-29T03:37:52.079" v="54"/>
          <ac:spMkLst>
            <pc:docMk/>
            <pc:sldMk cId="2371588276" sldId="258"/>
            <ac:spMk id="3" creationId="{5114411D-B860-4318-BB7A-D15BA7F7356C}"/>
          </ac:spMkLst>
        </pc:spChg>
        <pc:spChg chg="add mod">
          <ac:chgData name="Cameron Kirkwood" userId="6702ccd9-b279-4660-93d1-c11be15bc45f" providerId="ADAL" clId="{5A1220CE-8CEA-4094-AE10-2DAF1007DF21}" dt="2021-08-08T23:29:35.813" v="1007" actId="20577"/>
          <ac:spMkLst>
            <pc:docMk/>
            <pc:sldMk cId="2371588276" sldId="258"/>
            <ac:spMk id="5" creationId="{0686E3BF-E2C6-4631-804A-DAC7C789B828}"/>
          </ac:spMkLst>
        </pc:spChg>
        <pc:picChg chg="add del mod ord">
          <ac:chgData name="Cameron Kirkwood" userId="6702ccd9-b279-4660-93d1-c11be15bc45f" providerId="ADAL" clId="{5A1220CE-8CEA-4094-AE10-2DAF1007DF21}" dt="2021-07-31T21:08:51.763" v="265" actId="478"/>
          <ac:picMkLst>
            <pc:docMk/>
            <pc:sldMk cId="2371588276" sldId="258"/>
            <ac:picMk id="4" creationId="{DB8C11DB-A796-41E3-97DB-1B64E62DD8AA}"/>
          </ac:picMkLst>
        </pc:picChg>
        <pc:picChg chg="add mod">
          <ac:chgData name="Cameron Kirkwood" userId="6702ccd9-b279-4660-93d1-c11be15bc45f" providerId="ADAL" clId="{5A1220CE-8CEA-4094-AE10-2DAF1007DF21}" dt="2021-07-31T22:39:18.369" v="676" actId="1076"/>
          <ac:picMkLst>
            <pc:docMk/>
            <pc:sldMk cId="2371588276" sldId="258"/>
            <ac:picMk id="6" creationId="{5890D914-43F0-42DD-A777-88689C41F85D}"/>
          </ac:picMkLst>
        </pc:picChg>
      </pc:sldChg>
      <pc:sldChg chg="addSp modSp new mod modTransition modAnim">
        <pc:chgData name="Cameron Kirkwood" userId="6702ccd9-b279-4660-93d1-c11be15bc45f" providerId="ADAL" clId="{5A1220CE-8CEA-4094-AE10-2DAF1007DF21}" dt="2021-08-04T22:22:56.049" v="695" actId="14100"/>
        <pc:sldMkLst>
          <pc:docMk/>
          <pc:sldMk cId="3668052412" sldId="259"/>
        </pc:sldMkLst>
        <pc:spChg chg="mod">
          <ac:chgData name="Cameron Kirkwood" userId="6702ccd9-b279-4660-93d1-c11be15bc45f" providerId="ADAL" clId="{5A1220CE-8CEA-4094-AE10-2DAF1007DF21}" dt="2021-08-04T22:22:19.716" v="688" actId="20577"/>
          <ac:spMkLst>
            <pc:docMk/>
            <pc:sldMk cId="3668052412" sldId="259"/>
            <ac:spMk id="3" creationId="{0A83D31E-B5C6-47C6-8765-214E6CCA99B0}"/>
          </ac:spMkLst>
        </pc:spChg>
        <pc:picChg chg="add mod">
          <ac:chgData name="Cameron Kirkwood" userId="6702ccd9-b279-4660-93d1-c11be15bc45f" providerId="ADAL" clId="{5A1220CE-8CEA-4094-AE10-2DAF1007DF21}" dt="2021-08-04T22:22:56.049" v="695" actId="14100"/>
          <ac:picMkLst>
            <pc:docMk/>
            <pc:sldMk cId="3668052412" sldId="259"/>
            <ac:picMk id="5" creationId="{C212E8EF-0B3B-42BE-AF05-3713706371A9}"/>
          </ac:picMkLst>
        </pc:picChg>
      </pc:sldChg>
      <pc:sldChg chg="addSp modSp new mod modTransition modAnim">
        <pc:chgData name="Cameron Kirkwood" userId="6702ccd9-b279-4660-93d1-c11be15bc45f" providerId="ADAL" clId="{5A1220CE-8CEA-4094-AE10-2DAF1007DF21}" dt="2021-08-04T22:23:28.417" v="700" actId="1076"/>
        <pc:sldMkLst>
          <pc:docMk/>
          <pc:sldMk cId="2297873586" sldId="260"/>
        </pc:sldMkLst>
        <pc:spChg chg="mod">
          <ac:chgData name="Cameron Kirkwood" userId="6702ccd9-b279-4660-93d1-c11be15bc45f" providerId="ADAL" clId="{5A1220CE-8CEA-4094-AE10-2DAF1007DF21}" dt="2021-08-04T22:23:02.649" v="696" actId="20577"/>
          <ac:spMkLst>
            <pc:docMk/>
            <pc:sldMk cId="2297873586" sldId="260"/>
            <ac:spMk id="3" creationId="{430AFEDE-7F33-4AE1-A7BE-82A440E372F1}"/>
          </ac:spMkLst>
        </pc:spChg>
        <pc:picChg chg="add mod">
          <ac:chgData name="Cameron Kirkwood" userId="6702ccd9-b279-4660-93d1-c11be15bc45f" providerId="ADAL" clId="{5A1220CE-8CEA-4094-AE10-2DAF1007DF21}" dt="2021-08-04T22:23:28.417" v="700" actId="1076"/>
          <ac:picMkLst>
            <pc:docMk/>
            <pc:sldMk cId="2297873586" sldId="260"/>
            <ac:picMk id="5" creationId="{E7161462-7752-4588-8BE9-5EEC5B0E4C7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1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06112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00460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976819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00725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30403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5063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907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7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54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450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1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10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914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268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01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A1C61-318A-47BE-9E6E-D310E138D7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Northern Rivers Equine</a:t>
            </a:r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5375B4-FCBA-47CE-ACA8-138469170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Pastor Stephen</a:t>
            </a:r>
          </a:p>
          <a:p>
            <a:r>
              <a:rPr lang="en-US" dirty="0"/>
              <a:t>Poster Boy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79E27-CC7C-462A-925E-4C75008D1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453" y="0"/>
            <a:ext cx="6941976" cy="260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12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2D647-D2FF-4FAB-8F22-3162DBCB9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Pastor </a:t>
            </a:r>
            <a:r>
              <a:rPr lang="en-US" dirty="0"/>
              <a:t>Stephen</a:t>
            </a:r>
            <a:endParaRPr lang="en-N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86E3BF-E2C6-4631-804A-DAC7C789B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Fresh 1.52 millionaire full brother to Father Patrick</a:t>
            </a:r>
          </a:p>
          <a:p>
            <a:r>
              <a:rPr lang="en-N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Proven in Europe, the worlds most competitive trotting scene leaving millionaires and Group 1 winners.</a:t>
            </a:r>
          </a:p>
          <a:p>
            <a:r>
              <a:rPr lang="en-NZ" dirty="0"/>
              <a:t>Chocolatier, </a:t>
            </a:r>
            <a:r>
              <a:rPr lang="en-NZ" dirty="0" err="1"/>
              <a:t>Cantab</a:t>
            </a:r>
            <a:r>
              <a:rPr lang="en-NZ" dirty="0"/>
              <a:t> Hall, Father Patrick, and Pastor Stephen all 2YO Trotting colts of the year.</a:t>
            </a:r>
          </a:p>
          <a:p>
            <a:r>
              <a:rPr lang="en-NZ" dirty="0"/>
              <a:t>Foals of racing age, nearly 80% make the races.</a:t>
            </a:r>
          </a:p>
          <a:p>
            <a:r>
              <a:rPr lang="en-US" dirty="0">
                <a:effectLst/>
              </a:rPr>
              <a:t>It was because of his admiration of Pastor Stephen that Jimmy had the red carpet laid out for the arrival of his full brother Father Patrick some three years later.</a:t>
            </a:r>
            <a:endParaRPr lang="en-NZ" dirty="0"/>
          </a:p>
          <a:p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0D914-43F0-42DD-A777-88689C41F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534" y="602211"/>
            <a:ext cx="3687926" cy="138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88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8A4F-D001-4E80-9AFD-BA763786E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3D31E-B5C6-47C6-8765-214E6CCA9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C212E8EF-0B3B-42BE-AF05-3713706371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52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14DF-17BE-4E7F-94B2-C5F0EF12C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Boy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3EF60-C7AE-4315-ABD2-669A46BF0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N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1:49.1 son of the incomparable </a:t>
            </a:r>
            <a:r>
              <a:rPr lang="en-N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Somebeachsomewhere</a:t>
            </a:r>
            <a:r>
              <a:rPr lang="en-N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out of an </a:t>
            </a:r>
            <a:r>
              <a:rPr lang="en-NZ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Artsplace</a:t>
            </a:r>
            <a:r>
              <a:rPr lang="en-NZ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mare (Aston Villa) who was 2019 Australian Broodmare of the Year</a:t>
            </a:r>
            <a:endParaRPr lang="en-N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N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30 starts, 22 wins, 5 seconds, thirds in Miracle Mile and Breeders Crown.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Only out of the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top three once which was his very first start.</a:t>
            </a:r>
          </a:p>
          <a:p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Bred on the same cross as Captain Treacherous with a very very similar race record too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World class bloodlines</a:t>
            </a:r>
          </a:p>
          <a:p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 took on the best and beat them at the top level, including Colt Thirty One,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Spankem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Ride High, Ignatius, Tiger Tara, and My Field Marshall</a:t>
            </a:r>
            <a:endParaRPr lang="en-N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7AB00-2036-4EF9-986F-316734FB4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169" y="602211"/>
            <a:ext cx="3687926" cy="138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6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F6677-44D9-4EB8-8BEC-B83E22CA2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AFEDE-7F33-4AE1-A7BE-82A440E37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E7161462-7752-4588-8BE9-5EEC5B0E4C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73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8552</TotalTime>
  <Words>203</Words>
  <Application>Microsoft Office PowerPoint</Application>
  <PresentationFormat>Widescreen</PresentationFormat>
  <Paragraphs>15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Trebuchet MS</vt:lpstr>
      <vt:lpstr>Berlin</vt:lpstr>
      <vt:lpstr>Northern Rivers Equine</vt:lpstr>
      <vt:lpstr>Pastor Stephen</vt:lpstr>
      <vt:lpstr>PowerPoint Presentation</vt:lpstr>
      <vt:lpstr>Poster Boy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Norther Rivers Equine</dc:title>
  <dc:creator>Cameron Kirkwood</dc:creator>
  <cp:lastModifiedBy>Cameron Kirkwood</cp:lastModifiedBy>
  <cp:revision>1</cp:revision>
  <dcterms:created xsi:type="dcterms:W3CDTF">2021-07-29T03:32:18Z</dcterms:created>
  <dcterms:modified xsi:type="dcterms:W3CDTF">2021-08-08T23:31:24Z</dcterms:modified>
</cp:coreProperties>
</file>