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5" r:id="rId5"/>
    <p:sldId id="266" r:id="rId6"/>
    <p:sldId id="263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20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09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89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04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15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64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8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32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7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AE0CCDD-2FDB-4522-9E62-5116C533FF1B}" type="datetimeFigureOut">
              <a:rPr lang="en-NZ" smtClean="0"/>
              <a:t>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239C185-7797-4D42-9738-DC3D22EF89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99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691677"/>
            <a:ext cx="3909544" cy="216024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subTitle" idx="1"/>
          </p:nvPr>
        </p:nvSpPr>
        <p:spPr>
          <a:xfrm>
            <a:off x="2855640" y="4293096"/>
            <a:ext cx="6400800" cy="936104"/>
          </a:xfrm>
        </p:spPr>
        <p:txBody>
          <a:bodyPr>
            <a:normAutofit/>
          </a:bodyPr>
          <a:lstStyle/>
          <a:p>
            <a:r>
              <a:rPr lang="en-NZ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NZ" sz="3600" b="1" dirty="0">
                <a:solidFill>
                  <a:srgbClr val="204023"/>
                </a:solidFill>
                <a:latin typeface="Georgia" panose="02040502050405020303" pitchFamily="18" charset="0"/>
              </a:rPr>
              <a:t>STALLIONS</a:t>
            </a: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2351584" y="4221088"/>
            <a:ext cx="7772400" cy="1800200"/>
          </a:xfrm>
        </p:spPr>
        <p:txBody>
          <a:bodyPr/>
          <a:lstStyle/>
          <a:p>
            <a:r>
              <a:rPr lang="en-NZ" sz="3600" b="1" dirty="0">
                <a:solidFill>
                  <a:srgbClr val="204023"/>
                </a:solidFill>
                <a:latin typeface="Georgia" panose="02040502050405020303" pitchFamily="18" charset="0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41149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79576" y="1124744"/>
            <a:ext cx="7416824" cy="1944216"/>
          </a:xfrm>
        </p:spPr>
        <p:txBody>
          <a:bodyPr>
            <a:noAutofit/>
          </a:bodyPr>
          <a:lstStyle/>
          <a:p>
            <a:r>
              <a:rPr lang="en-NZ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All our stallions present superb value for breeders.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2495601" y="4509120"/>
            <a:ext cx="7340129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9E1F"/>
              </a:buClr>
            </a:pPr>
            <a:r>
              <a:rPr lang="en-NZ" sz="3200" b="1" dirty="0">
                <a:solidFill>
                  <a:srgbClr val="FFFFFF"/>
                </a:solidFill>
                <a:latin typeface="Georgia" panose="02040502050405020303" pitchFamily="18" charset="0"/>
              </a:rPr>
              <a:t>Support local owners who are giving their stallions a chance to make it as a sire.</a:t>
            </a:r>
          </a:p>
          <a:p>
            <a:pPr>
              <a:buClr>
                <a:srgbClr val="DC9E1F"/>
              </a:buClr>
            </a:pPr>
            <a:endParaRPr lang="en-NZ" sz="3200" b="1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1644" y="2644170"/>
            <a:ext cx="6408712" cy="15696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supporting breeders with specials available on </a:t>
            </a:r>
          </a:p>
          <a:p>
            <a:pPr algn="ctr"/>
            <a:r>
              <a:rPr lang="en-NZ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FEES this SEASON</a:t>
            </a:r>
          </a:p>
        </p:txBody>
      </p:sp>
    </p:spTree>
    <p:extLst>
      <p:ext uri="{BB962C8B-B14F-4D97-AF65-F5344CB8AC3E}">
        <p14:creationId xmlns:p14="http://schemas.microsoft.com/office/powerpoint/2010/main" val="11855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188640"/>
            <a:ext cx="6120680" cy="1080120"/>
          </a:xfrm>
          <a:solidFill>
            <a:srgbClr val="1F497D"/>
          </a:solidFill>
        </p:spPr>
        <p:txBody>
          <a:bodyPr/>
          <a:lstStyle/>
          <a:p>
            <a:pPr algn="ctr"/>
            <a:r>
              <a:rPr lang="en-NZ" sz="6000" b="1" dirty="0">
                <a:latin typeface="Comic Sans MS" panose="030F0702030302020204" pitchFamily="66" charset="0"/>
              </a:rPr>
              <a:t>   SKY MAJOR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040" y="1798442"/>
            <a:ext cx="4891675" cy="326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57714" y="2020787"/>
            <a:ext cx="39604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His progeny, still yearlings, are impressing 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Has really stamped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Served a great book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fee slashed again this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ctagon 5"/>
          <p:cNvSpPr/>
          <p:nvPr/>
        </p:nvSpPr>
        <p:spPr>
          <a:xfrm rot="20712522">
            <a:off x="8631200" y="315818"/>
            <a:ext cx="1623598" cy="1490464"/>
          </a:xfrm>
          <a:prstGeom prst="octagon">
            <a:avLst/>
          </a:prstGeom>
          <a:solidFill>
            <a:srgbClr val="619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The Jewels Legend!</a:t>
            </a:r>
          </a:p>
        </p:txBody>
      </p:sp>
    </p:spTree>
    <p:extLst>
      <p:ext uri="{BB962C8B-B14F-4D97-AF65-F5344CB8AC3E}">
        <p14:creationId xmlns:p14="http://schemas.microsoft.com/office/powerpoint/2010/main" val="4292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71400"/>
            <a:ext cx="802678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NZ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ONE OVER da moon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13" y="-171400"/>
            <a:ext cx="1651487" cy="1316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442902"/>
            <a:ext cx="5216813" cy="347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58396" y="1412777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 of a dual Group winner from just 2 to 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6 to race for 4 winners &amp; 2 placegetters to-date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Impressive results from small number of mares bred</a:t>
            </a:r>
          </a:p>
        </p:txBody>
      </p:sp>
    </p:spTree>
    <p:extLst>
      <p:ext uri="{BB962C8B-B14F-4D97-AF65-F5344CB8AC3E}">
        <p14:creationId xmlns:p14="http://schemas.microsoft.com/office/powerpoint/2010/main" val="20005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6839"/>
            </a:gs>
            <a:gs pos="100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9" y="116633"/>
            <a:ext cx="7885113" cy="1362075"/>
          </a:xfrm>
        </p:spPr>
        <p:txBody>
          <a:bodyPr/>
          <a:lstStyle/>
          <a:p>
            <a:pPr algn="ctr"/>
            <a:r>
              <a:rPr lang="en-NZ" sz="6000" b="1" dirty="0">
                <a:latin typeface="Cambria" panose="02040503050406030204" pitchFamily="18" charset="0"/>
              </a:rPr>
              <a:t>Buy KIWI MADE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6"/>
          <a:stretch/>
        </p:blipFill>
        <p:spPr>
          <a:xfrm>
            <a:off x="1991544" y="1988841"/>
            <a:ext cx="3617346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40099" y="1584179"/>
            <a:ext cx="4491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foal sired to race was the impressive  Sociable – 6 wins including the Group 2 Queensland Oaks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has a 3yo racing – just had 2 starts to-date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 majority not racing age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POLF fresh stallion option</a:t>
            </a:r>
          </a:p>
        </p:txBody>
      </p:sp>
    </p:spTree>
    <p:extLst>
      <p:ext uri="{BB962C8B-B14F-4D97-AF65-F5344CB8AC3E}">
        <p14:creationId xmlns:p14="http://schemas.microsoft.com/office/powerpoint/2010/main" val="1027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116633"/>
            <a:ext cx="7885113" cy="1362075"/>
          </a:xfrm>
        </p:spPr>
        <p:txBody>
          <a:bodyPr/>
          <a:lstStyle/>
          <a:p>
            <a:pPr algn="ctr"/>
            <a:r>
              <a:rPr lang="en-NZ" sz="6000" b="1" dirty="0">
                <a:latin typeface="Arial" panose="020B0604020202020204" pitchFamily="34" charset="0"/>
                <a:cs typeface="Arial" panose="020B0604020202020204" pitchFamily="34" charset="0"/>
              </a:rPr>
              <a:t>MASTER GLIDE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28801"/>
            <a:ext cx="3866372" cy="368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61746" y="1478708"/>
            <a:ext cx="35506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Doug now has 9 Australian wins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First NZ winner Miss Jessica has won 2 to-date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A small number of youngsters now qualified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Only son of Yankee Glide in Southern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3640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75" y="404664"/>
            <a:ext cx="3450071" cy="1906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3630159"/>
            <a:ext cx="2663783" cy="1776027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700487"/>
            <a:ext cx="3240360" cy="16353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5152" y="2564904"/>
            <a:ext cx="8352928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NZ" sz="1800" b="1" dirty="0">
                <a:latin typeface="Georgia" panose="02040502050405020303" pitchFamily="18" charset="0"/>
              </a:rPr>
              <a:t>Breeding/foaling</a:t>
            </a:r>
          </a:p>
          <a:p>
            <a:pPr algn="ctr"/>
            <a:endParaRPr lang="en-NZ" sz="1800" b="1" dirty="0">
              <a:latin typeface="Georgia" panose="020405020504050203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NZ" sz="1800" b="1" dirty="0">
                <a:latin typeface="Georgia" panose="02040502050405020303" pitchFamily="18" charset="0"/>
              </a:rPr>
              <a:t>Agistment – mares, youngstock, racehorses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5152" y="5959233"/>
            <a:ext cx="835292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NZ" sz="2800" b="1" dirty="0">
                <a:latin typeface="Georgia" panose="02040502050405020303" pitchFamily="18" charset="0"/>
              </a:rPr>
              <a:t>PROVIDING THE BEST FOR THE BEST</a:t>
            </a:r>
          </a:p>
        </p:txBody>
      </p:sp>
    </p:spTree>
    <p:extLst>
      <p:ext uri="{BB962C8B-B14F-4D97-AF65-F5344CB8AC3E}">
        <p14:creationId xmlns:p14="http://schemas.microsoft.com/office/powerpoint/2010/main" val="27780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Cambria</vt:lpstr>
      <vt:lpstr>Comic Sans MS</vt:lpstr>
      <vt:lpstr>Georgia</vt:lpstr>
      <vt:lpstr>Horizon</vt:lpstr>
      <vt:lpstr>2021-2022</vt:lpstr>
      <vt:lpstr>PowerPoint Presentation</vt:lpstr>
      <vt:lpstr>   SKY MAJOR</vt:lpstr>
      <vt:lpstr>ONE OVER da moon</vt:lpstr>
      <vt:lpstr>Buy KIWI MADE</vt:lpstr>
      <vt:lpstr>MASTER GLIDE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</dc:title>
  <dc:creator>Mark O'Connor</dc:creator>
  <cp:lastModifiedBy>Mark O'Connor</cp:lastModifiedBy>
  <cp:revision>1</cp:revision>
  <dcterms:created xsi:type="dcterms:W3CDTF">2021-08-06T04:27:52Z</dcterms:created>
  <dcterms:modified xsi:type="dcterms:W3CDTF">2021-08-06T04:33:32Z</dcterms:modified>
</cp:coreProperties>
</file>